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8" r:id="rId2"/>
  </p:sldIdLst>
  <p:sldSz cx="6858000" cy="9144000" type="screen4x3"/>
  <p:notesSz cx="6889750" cy="100218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8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105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339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446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02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479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1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5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852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4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28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230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D639E-3700-43E1-B182-6E511F45A6BA}" type="datetimeFigureOut">
              <a:rPr lang="he-IL" smtClean="0"/>
              <a:t>כ"א/טבת/תשע"ט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F9E3-6B5F-4FD1-A236-0F1B0A3223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896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4287"/>
            <a:ext cx="6869058" cy="6586889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1723" y="7575851"/>
            <a:ext cx="6930781" cy="1163948"/>
          </a:xfrm>
          <a:prstGeom prst="rect">
            <a:avLst/>
          </a:prstGeom>
        </p:spPr>
      </p:pic>
      <p:cxnSp>
        <p:nvCxnSpPr>
          <p:cNvPr id="5" name="מחבר ישר 4"/>
          <p:cNvCxnSpPr/>
          <p:nvPr/>
        </p:nvCxnSpPr>
        <p:spPr>
          <a:xfrm flipV="1">
            <a:off x="0" y="7562335"/>
            <a:ext cx="6858000" cy="123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3762" y="8739799"/>
            <a:ext cx="1717589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קלריטה ואפרים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31843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‏‏משתמש Windows</dc:creator>
  <cp:lastModifiedBy>‏‏משתמש Windows</cp:lastModifiedBy>
  <cp:revision>7</cp:revision>
  <cp:lastPrinted>2018-12-29T10:22:00Z</cp:lastPrinted>
  <dcterms:created xsi:type="dcterms:W3CDTF">2018-12-29T10:09:21Z</dcterms:created>
  <dcterms:modified xsi:type="dcterms:W3CDTF">2018-12-29T10:44:34Z</dcterms:modified>
</cp:coreProperties>
</file>